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60" r:id="rId4"/>
    <p:sldId id="263" r:id="rId5"/>
    <p:sldId id="262" r:id="rId6"/>
    <p:sldId id="264" r:id="rId7"/>
    <p:sldId id="266" r:id="rId8"/>
    <p:sldId id="265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A669F-86DA-47E9-8DC2-BB82031D273F}" v="399" dt="2023-06-28T09:39:43.173"/>
    <p1510:client id="{CCB42EFB-3F91-42C4-8C3E-63769A062C35}" v="18" dt="2023-06-28T08:59:52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D7345-1AD9-49BE-95E8-2A13A7B60C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473470-9AA2-4B8A-BE7D-0DEF228D9323}">
      <dgm:prSet/>
      <dgm:spPr/>
      <dgm:t>
        <a:bodyPr/>
        <a:lstStyle/>
        <a:p>
          <a:r>
            <a:rPr lang="de-DE"/>
            <a:t>Skalierung</a:t>
          </a:r>
          <a:endParaRPr lang="en-US"/>
        </a:p>
      </dgm:t>
    </dgm:pt>
    <dgm:pt modelId="{1D4C2770-57C3-4ED2-8CB1-27210629D8EA}" type="parTrans" cxnId="{4ADC7B6A-0E34-45E7-9663-3BAE50CE5121}">
      <dgm:prSet/>
      <dgm:spPr/>
      <dgm:t>
        <a:bodyPr/>
        <a:lstStyle/>
        <a:p>
          <a:endParaRPr lang="en-US"/>
        </a:p>
      </dgm:t>
    </dgm:pt>
    <dgm:pt modelId="{79AD88C7-127F-4C79-98A1-C076D3BE78C5}" type="sibTrans" cxnId="{4ADC7B6A-0E34-45E7-9663-3BAE50CE5121}">
      <dgm:prSet/>
      <dgm:spPr/>
      <dgm:t>
        <a:bodyPr/>
        <a:lstStyle/>
        <a:p>
          <a:endParaRPr lang="en-US"/>
        </a:p>
      </dgm:t>
    </dgm:pt>
    <dgm:pt modelId="{5D154322-4B2A-4FFE-8FB6-5B70BC61B5E9}">
      <dgm:prSet/>
      <dgm:spPr/>
      <dgm:t>
        <a:bodyPr/>
        <a:lstStyle/>
        <a:p>
          <a:r>
            <a:rPr lang="de-DE"/>
            <a:t>Mehrere Sensoren</a:t>
          </a:r>
          <a:endParaRPr lang="en-US"/>
        </a:p>
      </dgm:t>
    </dgm:pt>
    <dgm:pt modelId="{E2A3E8D8-E8D3-44DE-9351-79539447FD54}" type="parTrans" cxnId="{625DF431-EE4E-4EDE-860E-A42368CE72A1}">
      <dgm:prSet/>
      <dgm:spPr/>
      <dgm:t>
        <a:bodyPr/>
        <a:lstStyle/>
        <a:p>
          <a:endParaRPr lang="en-US"/>
        </a:p>
      </dgm:t>
    </dgm:pt>
    <dgm:pt modelId="{854C0420-64A5-4692-BEB8-0FEB5C781980}" type="sibTrans" cxnId="{625DF431-EE4E-4EDE-860E-A42368CE72A1}">
      <dgm:prSet/>
      <dgm:spPr/>
      <dgm:t>
        <a:bodyPr/>
        <a:lstStyle/>
        <a:p>
          <a:endParaRPr lang="en-US"/>
        </a:p>
      </dgm:t>
    </dgm:pt>
    <dgm:pt modelId="{BD2718E9-1589-46E2-898F-981B083B1C4A}">
      <dgm:prSet/>
      <dgm:spPr/>
      <dgm:t>
        <a:bodyPr/>
        <a:lstStyle/>
        <a:p>
          <a:r>
            <a:rPr lang="de-DE"/>
            <a:t>Zentralisierung von Elasticsearch</a:t>
          </a:r>
          <a:endParaRPr lang="en-US"/>
        </a:p>
      </dgm:t>
    </dgm:pt>
    <dgm:pt modelId="{A76655EB-C7F4-496F-ACC1-6F383F06292B}" type="parTrans" cxnId="{414F5C33-BDAA-4730-A261-9BFDC42FBBF5}">
      <dgm:prSet/>
      <dgm:spPr/>
      <dgm:t>
        <a:bodyPr/>
        <a:lstStyle/>
        <a:p>
          <a:endParaRPr lang="en-US"/>
        </a:p>
      </dgm:t>
    </dgm:pt>
    <dgm:pt modelId="{B0217F9B-D787-4059-9565-5054DADF45EB}" type="sibTrans" cxnId="{414F5C33-BDAA-4730-A261-9BFDC42FBBF5}">
      <dgm:prSet/>
      <dgm:spPr/>
      <dgm:t>
        <a:bodyPr/>
        <a:lstStyle/>
        <a:p>
          <a:endParaRPr lang="en-US"/>
        </a:p>
      </dgm:t>
    </dgm:pt>
    <dgm:pt modelId="{FFC691C0-2148-4C79-9F18-4A0055192C29}">
      <dgm:prSet/>
      <dgm:spPr/>
      <dgm:t>
        <a:bodyPr/>
        <a:lstStyle/>
        <a:p>
          <a:r>
            <a:rPr lang="de-DE"/>
            <a:t>Anpassung</a:t>
          </a:r>
          <a:endParaRPr lang="en-US"/>
        </a:p>
      </dgm:t>
    </dgm:pt>
    <dgm:pt modelId="{C397AE93-B403-4244-B639-E966D6A74939}" type="parTrans" cxnId="{2170C250-4778-494D-89BB-C02F04670E91}">
      <dgm:prSet/>
      <dgm:spPr/>
      <dgm:t>
        <a:bodyPr/>
        <a:lstStyle/>
        <a:p>
          <a:endParaRPr lang="en-US"/>
        </a:p>
      </dgm:t>
    </dgm:pt>
    <dgm:pt modelId="{E2931D9E-5574-4DFE-B85D-180F45878A85}" type="sibTrans" cxnId="{2170C250-4778-494D-89BB-C02F04670E91}">
      <dgm:prSet/>
      <dgm:spPr/>
      <dgm:t>
        <a:bodyPr/>
        <a:lstStyle/>
        <a:p>
          <a:endParaRPr lang="en-US"/>
        </a:p>
      </dgm:t>
    </dgm:pt>
    <dgm:pt modelId="{12D7BF26-AB90-4CB8-916C-63EFDE269E44}">
      <dgm:prSet/>
      <dgm:spPr/>
      <dgm:t>
        <a:bodyPr/>
        <a:lstStyle/>
        <a:p>
          <a:r>
            <a:rPr lang="de-DE"/>
            <a:t>Erstellung eigener Dashboards</a:t>
          </a:r>
          <a:endParaRPr lang="en-US"/>
        </a:p>
      </dgm:t>
    </dgm:pt>
    <dgm:pt modelId="{CF340520-7B69-451B-995E-D1F1BF40C5F5}" type="parTrans" cxnId="{A31805C2-C26C-466F-85B8-514D129365FF}">
      <dgm:prSet/>
      <dgm:spPr/>
      <dgm:t>
        <a:bodyPr/>
        <a:lstStyle/>
        <a:p>
          <a:endParaRPr lang="en-US"/>
        </a:p>
      </dgm:t>
    </dgm:pt>
    <dgm:pt modelId="{94622773-9BE1-49C4-9B3B-92EEE17F7187}" type="sibTrans" cxnId="{A31805C2-C26C-466F-85B8-514D129365FF}">
      <dgm:prSet/>
      <dgm:spPr/>
      <dgm:t>
        <a:bodyPr/>
        <a:lstStyle/>
        <a:p>
          <a:endParaRPr lang="en-US"/>
        </a:p>
      </dgm:t>
    </dgm:pt>
    <dgm:pt modelId="{068E3E62-BEED-470B-9FEF-698846DCC8BD}">
      <dgm:prSet/>
      <dgm:spPr/>
      <dgm:t>
        <a:bodyPr/>
        <a:lstStyle/>
        <a:p>
          <a:r>
            <a:rPr lang="de-DE"/>
            <a:t>Erstellung weiterer Nutzer</a:t>
          </a:r>
          <a:endParaRPr lang="en-US"/>
        </a:p>
      </dgm:t>
    </dgm:pt>
    <dgm:pt modelId="{B55CC70D-2095-47B1-B302-3FA9E63C6ECE}" type="parTrans" cxnId="{F59BA9D8-95BB-44D8-9256-699B2F257173}">
      <dgm:prSet/>
      <dgm:spPr/>
      <dgm:t>
        <a:bodyPr/>
        <a:lstStyle/>
        <a:p>
          <a:endParaRPr lang="en-US"/>
        </a:p>
      </dgm:t>
    </dgm:pt>
    <dgm:pt modelId="{680049A5-1CF6-4928-910A-D71946C59A51}" type="sibTrans" cxnId="{F59BA9D8-95BB-44D8-9256-699B2F257173}">
      <dgm:prSet/>
      <dgm:spPr/>
      <dgm:t>
        <a:bodyPr/>
        <a:lstStyle/>
        <a:p>
          <a:endParaRPr lang="en-US"/>
        </a:p>
      </dgm:t>
    </dgm:pt>
    <dgm:pt modelId="{EE102ECA-2AA2-4FD2-BC1F-F1881AADBC90}">
      <dgm:prSet/>
      <dgm:spPr/>
      <dgm:t>
        <a:bodyPr/>
        <a:lstStyle/>
        <a:p>
          <a:r>
            <a:rPr lang="de-DE"/>
            <a:t>Reports erstellen</a:t>
          </a:r>
          <a:endParaRPr lang="en-US"/>
        </a:p>
      </dgm:t>
    </dgm:pt>
    <dgm:pt modelId="{C4C35849-0AE3-496A-8B22-FF42C3FE91BD}" type="parTrans" cxnId="{D9B07796-ACB6-4498-B62E-531A669DC01C}">
      <dgm:prSet/>
      <dgm:spPr/>
      <dgm:t>
        <a:bodyPr/>
        <a:lstStyle/>
        <a:p>
          <a:endParaRPr lang="en-US"/>
        </a:p>
      </dgm:t>
    </dgm:pt>
    <dgm:pt modelId="{453C2370-27D7-4459-AAF3-0C6022C48174}" type="sibTrans" cxnId="{D9B07796-ACB6-4498-B62E-531A669DC01C}">
      <dgm:prSet/>
      <dgm:spPr/>
      <dgm:t>
        <a:bodyPr/>
        <a:lstStyle/>
        <a:p>
          <a:endParaRPr lang="en-US"/>
        </a:p>
      </dgm:t>
    </dgm:pt>
    <dgm:pt modelId="{1C21844F-D62F-4476-8675-44B11BF8B496}">
      <dgm:prSet/>
      <dgm:spPr/>
      <dgm:t>
        <a:bodyPr/>
        <a:lstStyle/>
        <a:p>
          <a:r>
            <a:rPr lang="de-DE"/>
            <a:t>Benachrichtigungen</a:t>
          </a:r>
          <a:endParaRPr lang="en-US"/>
        </a:p>
      </dgm:t>
    </dgm:pt>
    <dgm:pt modelId="{C97EAF4B-505D-4D07-A4C5-79DB2E9E2046}" type="parTrans" cxnId="{C843E9A2-E711-45D3-BE77-2831C33E6F79}">
      <dgm:prSet/>
      <dgm:spPr/>
      <dgm:t>
        <a:bodyPr/>
        <a:lstStyle/>
        <a:p>
          <a:endParaRPr lang="en-US"/>
        </a:p>
      </dgm:t>
    </dgm:pt>
    <dgm:pt modelId="{89787DF7-9CF1-41C8-8BC9-52F48672650A}" type="sibTrans" cxnId="{C843E9A2-E711-45D3-BE77-2831C33E6F79}">
      <dgm:prSet/>
      <dgm:spPr/>
      <dgm:t>
        <a:bodyPr/>
        <a:lstStyle/>
        <a:p>
          <a:endParaRPr lang="en-US"/>
        </a:p>
      </dgm:t>
    </dgm:pt>
    <dgm:pt modelId="{31052EA7-3CA9-4405-BBA4-7E87EC540D50}">
      <dgm:prSet/>
      <dgm:spPr/>
      <dgm:t>
        <a:bodyPr/>
        <a:lstStyle/>
        <a:p>
          <a:r>
            <a:rPr lang="de-DE"/>
            <a:t>Kibana</a:t>
          </a:r>
          <a:endParaRPr lang="en-US"/>
        </a:p>
      </dgm:t>
    </dgm:pt>
    <dgm:pt modelId="{9A89C9EE-9F37-4C71-B2DA-323AEAF4F312}" type="parTrans" cxnId="{CCFB2727-40FE-49E6-AEB3-D9F0F9CEB09B}">
      <dgm:prSet/>
      <dgm:spPr/>
      <dgm:t>
        <a:bodyPr/>
        <a:lstStyle/>
        <a:p>
          <a:endParaRPr lang="en-US"/>
        </a:p>
      </dgm:t>
    </dgm:pt>
    <dgm:pt modelId="{38016CB4-76F5-4250-BA1B-814098623311}" type="sibTrans" cxnId="{CCFB2727-40FE-49E6-AEB3-D9F0F9CEB09B}">
      <dgm:prSet/>
      <dgm:spPr/>
      <dgm:t>
        <a:bodyPr/>
        <a:lstStyle/>
        <a:p>
          <a:endParaRPr lang="en-US"/>
        </a:p>
      </dgm:t>
    </dgm:pt>
    <dgm:pt modelId="{98338826-FFD2-49B0-BD68-E49B8C49E125}">
      <dgm:prSet/>
      <dgm:spPr/>
      <dgm:t>
        <a:bodyPr/>
        <a:lstStyle/>
        <a:p>
          <a:r>
            <a:rPr lang="de-DE"/>
            <a:t>Python</a:t>
          </a:r>
          <a:endParaRPr lang="en-US"/>
        </a:p>
      </dgm:t>
    </dgm:pt>
    <dgm:pt modelId="{1F065A02-EE2D-4211-A741-A31DC9F09118}" type="parTrans" cxnId="{12CCC23C-1509-443D-8C11-AFA2E2934AF0}">
      <dgm:prSet/>
      <dgm:spPr/>
      <dgm:t>
        <a:bodyPr/>
        <a:lstStyle/>
        <a:p>
          <a:endParaRPr lang="en-US"/>
        </a:p>
      </dgm:t>
    </dgm:pt>
    <dgm:pt modelId="{D7A56C63-12DF-4864-9F4D-6218732511D7}" type="sibTrans" cxnId="{12CCC23C-1509-443D-8C11-AFA2E2934AF0}">
      <dgm:prSet/>
      <dgm:spPr/>
      <dgm:t>
        <a:bodyPr/>
        <a:lstStyle/>
        <a:p>
          <a:endParaRPr lang="en-US"/>
        </a:p>
      </dgm:t>
    </dgm:pt>
    <dgm:pt modelId="{09E194F6-ACDD-4D1B-B74C-926F80ED4B14}" type="pres">
      <dgm:prSet presAssocID="{090D7345-1AD9-49BE-95E8-2A13A7B60C34}" presName="linear" presStyleCnt="0">
        <dgm:presLayoutVars>
          <dgm:dir/>
          <dgm:animLvl val="lvl"/>
          <dgm:resizeHandles val="exact"/>
        </dgm:presLayoutVars>
      </dgm:prSet>
      <dgm:spPr/>
    </dgm:pt>
    <dgm:pt modelId="{85376F4B-435B-4BC8-9828-5B3BAF62C8AA}" type="pres">
      <dgm:prSet presAssocID="{BC473470-9AA2-4B8A-BE7D-0DEF228D9323}" presName="parentLin" presStyleCnt="0"/>
      <dgm:spPr/>
    </dgm:pt>
    <dgm:pt modelId="{710ADA02-D564-48BC-AEDE-0BB93F91C826}" type="pres">
      <dgm:prSet presAssocID="{BC473470-9AA2-4B8A-BE7D-0DEF228D9323}" presName="parentLeftMargin" presStyleLbl="node1" presStyleIdx="0" presStyleCnt="3"/>
      <dgm:spPr/>
    </dgm:pt>
    <dgm:pt modelId="{D4514EA2-FB25-444B-8795-817C33785279}" type="pres">
      <dgm:prSet presAssocID="{BC473470-9AA2-4B8A-BE7D-0DEF228D93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4045A6-9875-4A3B-9C72-7BA79008D032}" type="pres">
      <dgm:prSet presAssocID="{BC473470-9AA2-4B8A-BE7D-0DEF228D9323}" presName="negativeSpace" presStyleCnt="0"/>
      <dgm:spPr/>
    </dgm:pt>
    <dgm:pt modelId="{79F32F28-A698-4F59-A704-6C1BF0E9628E}" type="pres">
      <dgm:prSet presAssocID="{BC473470-9AA2-4B8A-BE7D-0DEF228D9323}" presName="childText" presStyleLbl="conFgAcc1" presStyleIdx="0" presStyleCnt="3">
        <dgm:presLayoutVars>
          <dgm:bulletEnabled val="1"/>
        </dgm:presLayoutVars>
      </dgm:prSet>
      <dgm:spPr/>
    </dgm:pt>
    <dgm:pt modelId="{0B57CF0A-62CE-47AB-AEA9-8E112641AFE6}" type="pres">
      <dgm:prSet presAssocID="{79AD88C7-127F-4C79-98A1-C076D3BE78C5}" presName="spaceBetweenRectangles" presStyleCnt="0"/>
      <dgm:spPr/>
    </dgm:pt>
    <dgm:pt modelId="{CE842E22-A809-4B0D-9212-7148F3B5643C}" type="pres">
      <dgm:prSet presAssocID="{FFC691C0-2148-4C79-9F18-4A0055192C29}" presName="parentLin" presStyleCnt="0"/>
      <dgm:spPr/>
    </dgm:pt>
    <dgm:pt modelId="{5A8684FA-D4E8-43C5-BC59-1BBBAA9454DA}" type="pres">
      <dgm:prSet presAssocID="{FFC691C0-2148-4C79-9F18-4A0055192C29}" presName="parentLeftMargin" presStyleLbl="node1" presStyleIdx="0" presStyleCnt="3"/>
      <dgm:spPr/>
    </dgm:pt>
    <dgm:pt modelId="{B07D58DA-597F-447B-9166-9F8AE6321357}" type="pres">
      <dgm:prSet presAssocID="{FFC691C0-2148-4C79-9F18-4A0055192C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9F9985-0639-4A35-AA88-58D16FDE72BE}" type="pres">
      <dgm:prSet presAssocID="{FFC691C0-2148-4C79-9F18-4A0055192C29}" presName="negativeSpace" presStyleCnt="0"/>
      <dgm:spPr/>
    </dgm:pt>
    <dgm:pt modelId="{6504E848-7E2D-41C3-A870-02F816A10F03}" type="pres">
      <dgm:prSet presAssocID="{FFC691C0-2148-4C79-9F18-4A0055192C29}" presName="childText" presStyleLbl="conFgAcc1" presStyleIdx="1" presStyleCnt="3">
        <dgm:presLayoutVars>
          <dgm:bulletEnabled val="1"/>
        </dgm:presLayoutVars>
      </dgm:prSet>
      <dgm:spPr/>
    </dgm:pt>
    <dgm:pt modelId="{B5B0BC43-6F00-4B5E-A7FB-32D95CA09F4B}" type="pres">
      <dgm:prSet presAssocID="{E2931D9E-5574-4DFE-B85D-180F45878A85}" presName="spaceBetweenRectangles" presStyleCnt="0"/>
      <dgm:spPr/>
    </dgm:pt>
    <dgm:pt modelId="{8B94042C-8577-4C8B-808D-EF31CEDE7C19}" type="pres">
      <dgm:prSet presAssocID="{1C21844F-D62F-4476-8675-44B11BF8B496}" presName="parentLin" presStyleCnt="0"/>
      <dgm:spPr/>
    </dgm:pt>
    <dgm:pt modelId="{AB18BCA6-B585-444B-B96B-AA48DA62CB31}" type="pres">
      <dgm:prSet presAssocID="{1C21844F-D62F-4476-8675-44B11BF8B496}" presName="parentLeftMargin" presStyleLbl="node1" presStyleIdx="1" presStyleCnt="3"/>
      <dgm:spPr/>
    </dgm:pt>
    <dgm:pt modelId="{E58E54D5-4C82-4380-B2D1-44DFBA3F952C}" type="pres">
      <dgm:prSet presAssocID="{1C21844F-D62F-4476-8675-44B11BF8B49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E120D2-7CD9-460F-B82D-449EE23924E2}" type="pres">
      <dgm:prSet presAssocID="{1C21844F-D62F-4476-8675-44B11BF8B496}" presName="negativeSpace" presStyleCnt="0"/>
      <dgm:spPr/>
    </dgm:pt>
    <dgm:pt modelId="{DEAAF519-2358-4B4D-BC3F-4F4396E6F112}" type="pres">
      <dgm:prSet presAssocID="{1C21844F-D62F-4476-8675-44B11BF8B49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0B6622-73D7-49EF-8E93-90C312228C8C}" type="presOf" srcId="{FFC691C0-2148-4C79-9F18-4A0055192C29}" destId="{B07D58DA-597F-447B-9166-9F8AE6321357}" srcOrd="1" destOrd="0" presId="urn:microsoft.com/office/officeart/2005/8/layout/list1"/>
    <dgm:cxn modelId="{CCFB2727-40FE-49E6-AEB3-D9F0F9CEB09B}" srcId="{1C21844F-D62F-4476-8675-44B11BF8B496}" destId="{31052EA7-3CA9-4405-BBA4-7E87EC540D50}" srcOrd="0" destOrd="0" parTransId="{9A89C9EE-9F37-4C71-B2DA-323AEAF4F312}" sibTransId="{38016CB4-76F5-4250-BA1B-814098623311}"/>
    <dgm:cxn modelId="{625DF431-EE4E-4EDE-860E-A42368CE72A1}" srcId="{BC473470-9AA2-4B8A-BE7D-0DEF228D9323}" destId="{5D154322-4B2A-4FFE-8FB6-5B70BC61B5E9}" srcOrd="0" destOrd="0" parTransId="{E2A3E8D8-E8D3-44DE-9351-79539447FD54}" sibTransId="{854C0420-64A5-4692-BEB8-0FEB5C781980}"/>
    <dgm:cxn modelId="{414F5C33-BDAA-4730-A261-9BFDC42FBBF5}" srcId="{BC473470-9AA2-4B8A-BE7D-0DEF228D9323}" destId="{BD2718E9-1589-46E2-898F-981B083B1C4A}" srcOrd="1" destOrd="0" parTransId="{A76655EB-C7F4-496F-ACC1-6F383F06292B}" sibTransId="{B0217F9B-D787-4059-9565-5054DADF45EB}"/>
    <dgm:cxn modelId="{12CCC23C-1509-443D-8C11-AFA2E2934AF0}" srcId="{1C21844F-D62F-4476-8675-44B11BF8B496}" destId="{98338826-FFD2-49B0-BD68-E49B8C49E125}" srcOrd="1" destOrd="0" parTransId="{1F065A02-EE2D-4211-A741-A31DC9F09118}" sibTransId="{D7A56C63-12DF-4864-9F4D-6218732511D7}"/>
    <dgm:cxn modelId="{365F4546-B718-4D8E-B134-1E2D8D496848}" type="presOf" srcId="{98338826-FFD2-49B0-BD68-E49B8C49E125}" destId="{DEAAF519-2358-4B4D-BC3F-4F4396E6F112}" srcOrd="0" destOrd="1" presId="urn:microsoft.com/office/officeart/2005/8/layout/list1"/>
    <dgm:cxn modelId="{4ADC7B6A-0E34-45E7-9663-3BAE50CE5121}" srcId="{090D7345-1AD9-49BE-95E8-2A13A7B60C34}" destId="{BC473470-9AA2-4B8A-BE7D-0DEF228D9323}" srcOrd="0" destOrd="0" parTransId="{1D4C2770-57C3-4ED2-8CB1-27210629D8EA}" sibTransId="{79AD88C7-127F-4C79-98A1-C076D3BE78C5}"/>
    <dgm:cxn modelId="{2170C250-4778-494D-89BB-C02F04670E91}" srcId="{090D7345-1AD9-49BE-95E8-2A13A7B60C34}" destId="{FFC691C0-2148-4C79-9F18-4A0055192C29}" srcOrd="1" destOrd="0" parTransId="{C397AE93-B403-4244-B639-E966D6A74939}" sibTransId="{E2931D9E-5574-4DFE-B85D-180F45878A85}"/>
    <dgm:cxn modelId="{0157055A-6EAD-41DD-8F98-946306D58E68}" type="presOf" srcId="{12D7BF26-AB90-4CB8-916C-63EFDE269E44}" destId="{6504E848-7E2D-41C3-A870-02F816A10F03}" srcOrd="0" destOrd="0" presId="urn:microsoft.com/office/officeart/2005/8/layout/list1"/>
    <dgm:cxn modelId="{A18AFC7B-2702-48A4-ABA9-BAD07F3756E3}" type="presOf" srcId="{BD2718E9-1589-46E2-898F-981B083B1C4A}" destId="{79F32F28-A698-4F59-A704-6C1BF0E9628E}" srcOrd="0" destOrd="1" presId="urn:microsoft.com/office/officeart/2005/8/layout/list1"/>
    <dgm:cxn modelId="{0DAB8A81-DF87-43B0-BC41-67D4F838165D}" type="presOf" srcId="{EE102ECA-2AA2-4FD2-BC1F-F1881AADBC90}" destId="{6504E848-7E2D-41C3-A870-02F816A10F03}" srcOrd="0" destOrd="2" presId="urn:microsoft.com/office/officeart/2005/8/layout/list1"/>
    <dgm:cxn modelId="{C09B358C-9F0B-4CF3-BDB7-8C5D9E6D55E7}" type="presOf" srcId="{31052EA7-3CA9-4405-BBA4-7E87EC540D50}" destId="{DEAAF519-2358-4B4D-BC3F-4F4396E6F112}" srcOrd="0" destOrd="0" presId="urn:microsoft.com/office/officeart/2005/8/layout/list1"/>
    <dgm:cxn modelId="{D9B07796-ACB6-4498-B62E-531A669DC01C}" srcId="{FFC691C0-2148-4C79-9F18-4A0055192C29}" destId="{EE102ECA-2AA2-4FD2-BC1F-F1881AADBC90}" srcOrd="2" destOrd="0" parTransId="{C4C35849-0AE3-496A-8B22-FF42C3FE91BD}" sibTransId="{453C2370-27D7-4459-AAF3-0C6022C48174}"/>
    <dgm:cxn modelId="{B9D9999C-DA1F-4876-99CF-2237FFAB51EF}" type="presOf" srcId="{1C21844F-D62F-4476-8675-44B11BF8B496}" destId="{E58E54D5-4C82-4380-B2D1-44DFBA3F952C}" srcOrd="1" destOrd="0" presId="urn:microsoft.com/office/officeart/2005/8/layout/list1"/>
    <dgm:cxn modelId="{C843E9A2-E711-45D3-BE77-2831C33E6F79}" srcId="{090D7345-1AD9-49BE-95E8-2A13A7B60C34}" destId="{1C21844F-D62F-4476-8675-44B11BF8B496}" srcOrd="2" destOrd="0" parTransId="{C97EAF4B-505D-4D07-A4C5-79DB2E9E2046}" sibTransId="{89787DF7-9CF1-41C8-8BC9-52F48672650A}"/>
    <dgm:cxn modelId="{B7B70DA4-EDD9-4C8E-BBFA-4EEC0CC66FBA}" type="presOf" srcId="{068E3E62-BEED-470B-9FEF-698846DCC8BD}" destId="{6504E848-7E2D-41C3-A870-02F816A10F03}" srcOrd="0" destOrd="1" presId="urn:microsoft.com/office/officeart/2005/8/layout/list1"/>
    <dgm:cxn modelId="{34256CA4-A734-47BE-BCE8-5DB984BD65A0}" type="presOf" srcId="{BC473470-9AA2-4B8A-BE7D-0DEF228D9323}" destId="{710ADA02-D564-48BC-AEDE-0BB93F91C826}" srcOrd="0" destOrd="0" presId="urn:microsoft.com/office/officeart/2005/8/layout/list1"/>
    <dgm:cxn modelId="{9073A5B7-C0E0-49F4-BCD2-A99D12293EB8}" type="presOf" srcId="{1C21844F-D62F-4476-8675-44B11BF8B496}" destId="{AB18BCA6-B585-444B-B96B-AA48DA62CB31}" srcOrd="0" destOrd="0" presId="urn:microsoft.com/office/officeart/2005/8/layout/list1"/>
    <dgm:cxn modelId="{A31805C2-C26C-466F-85B8-514D129365FF}" srcId="{FFC691C0-2148-4C79-9F18-4A0055192C29}" destId="{12D7BF26-AB90-4CB8-916C-63EFDE269E44}" srcOrd="0" destOrd="0" parTransId="{CF340520-7B69-451B-995E-D1F1BF40C5F5}" sibTransId="{94622773-9BE1-49C4-9B3B-92EEE17F7187}"/>
    <dgm:cxn modelId="{08AF8FD4-CE1E-4E14-8AFD-B2F27955DAE4}" type="presOf" srcId="{5D154322-4B2A-4FFE-8FB6-5B70BC61B5E9}" destId="{79F32F28-A698-4F59-A704-6C1BF0E9628E}" srcOrd="0" destOrd="0" presId="urn:microsoft.com/office/officeart/2005/8/layout/list1"/>
    <dgm:cxn modelId="{F59BA9D8-95BB-44D8-9256-699B2F257173}" srcId="{FFC691C0-2148-4C79-9F18-4A0055192C29}" destId="{068E3E62-BEED-470B-9FEF-698846DCC8BD}" srcOrd="1" destOrd="0" parTransId="{B55CC70D-2095-47B1-B302-3FA9E63C6ECE}" sibTransId="{680049A5-1CF6-4928-910A-D71946C59A51}"/>
    <dgm:cxn modelId="{3FC856DF-7B41-4BB0-9DA9-90F36E85E049}" type="presOf" srcId="{BC473470-9AA2-4B8A-BE7D-0DEF228D9323}" destId="{D4514EA2-FB25-444B-8795-817C33785279}" srcOrd="1" destOrd="0" presId="urn:microsoft.com/office/officeart/2005/8/layout/list1"/>
    <dgm:cxn modelId="{DEE637E0-95CD-427C-B2A2-1928282753DC}" type="presOf" srcId="{FFC691C0-2148-4C79-9F18-4A0055192C29}" destId="{5A8684FA-D4E8-43C5-BC59-1BBBAA9454DA}" srcOrd="0" destOrd="0" presId="urn:microsoft.com/office/officeart/2005/8/layout/list1"/>
    <dgm:cxn modelId="{C2B25DED-78B0-4060-A664-664F638C2335}" type="presOf" srcId="{090D7345-1AD9-49BE-95E8-2A13A7B60C34}" destId="{09E194F6-ACDD-4D1B-B74C-926F80ED4B14}" srcOrd="0" destOrd="0" presId="urn:microsoft.com/office/officeart/2005/8/layout/list1"/>
    <dgm:cxn modelId="{C328224E-95EF-4A72-BFDE-87AA09999B20}" type="presParOf" srcId="{09E194F6-ACDD-4D1B-B74C-926F80ED4B14}" destId="{85376F4B-435B-4BC8-9828-5B3BAF62C8AA}" srcOrd="0" destOrd="0" presId="urn:microsoft.com/office/officeart/2005/8/layout/list1"/>
    <dgm:cxn modelId="{4CD69A16-ED14-4DEA-9DCB-D89938601255}" type="presParOf" srcId="{85376F4B-435B-4BC8-9828-5B3BAF62C8AA}" destId="{710ADA02-D564-48BC-AEDE-0BB93F91C826}" srcOrd="0" destOrd="0" presId="urn:microsoft.com/office/officeart/2005/8/layout/list1"/>
    <dgm:cxn modelId="{1711D6C1-88BB-40FD-A293-66BDF71DFAC5}" type="presParOf" srcId="{85376F4B-435B-4BC8-9828-5B3BAF62C8AA}" destId="{D4514EA2-FB25-444B-8795-817C33785279}" srcOrd="1" destOrd="0" presId="urn:microsoft.com/office/officeart/2005/8/layout/list1"/>
    <dgm:cxn modelId="{69DA2B3E-5433-442A-899C-B99CBC8E03BC}" type="presParOf" srcId="{09E194F6-ACDD-4D1B-B74C-926F80ED4B14}" destId="{A24045A6-9875-4A3B-9C72-7BA79008D032}" srcOrd="1" destOrd="0" presId="urn:microsoft.com/office/officeart/2005/8/layout/list1"/>
    <dgm:cxn modelId="{79DA8E8D-2553-4876-AEAC-0B8B4A91D29D}" type="presParOf" srcId="{09E194F6-ACDD-4D1B-B74C-926F80ED4B14}" destId="{79F32F28-A698-4F59-A704-6C1BF0E9628E}" srcOrd="2" destOrd="0" presId="urn:microsoft.com/office/officeart/2005/8/layout/list1"/>
    <dgm:cxn modelId="{B436692A-370D-4BBD-8EE1-2343A03F325C}" type="presParOf" srcId="{09E194F6-ACDD-4D1B-B74C-926F80ED4B14}" destId="{0B57CF0A-62CE-47AB-AEA9-8E112641AFE6}" srcOrd="3" destOrd="0" presId="urn:microsoft.com/office/officeart/2005/8/layout/list1"/>
    <dgm:cxn modelId="{E33B2F62-2A9E-49D0-BD0B-3DC8AE430245}" type="presParOf" srcId="{09E194F6-ACDD-4D1B-B74C-926F80ED4B14}" destId="{CE842E22-A809-4B0D-9212-7148F3B5643C}" srcOrd="4" destOrd="0" presId="urn:microsoft.com/office/officeart/2005/8/layout/list1"/>
    <dgm:cxn modelId="{017C93B7-678F-4473-B7B4-CF14DE4600A0}" type="presParOf" srcId="{CE842E22-A809-4B0D-9212-7148F3B5643C}" destId="{5A8684FA-D4E8-43C5-BC59-1BBBAA9454DA}" srcOrd="0" destOrd="0" presId="urn:microsoft.com/office/officeart/2005/8/layout/list1"/>
    <dgm:cxn modelId="{92469C7F-914A-4788-BE4B-4EFC46657B5A}" type="presParOf" srcId="{CE842E22-A809-4B0D-9212-7148F3B5643C}" destId="{B07D58DA-597F-447B-9166-9F8AE6321357}" srcOrd="1" destOrd="0" presId="urn:microsoft.com/office/officeart/2005/8/layout/list1"/>
    <dgm:cxn modelId="{DA658B9A-416F-4356-9161-5487F9A1EC89}" type="presParOf" srcId="{09E194F6-ACDD-4D1B-B74C-926F80ED4B14}" destId="{9C9F9985-0639-4A35-AA88-58D16FDE72BE}" srcOrd="5" destOrd="0" presId="urn:microsoft.com/office/officeart/2005/8/layout/list1"/>
    <dgm:cxn modelId="{01A942C0-2371-4262-8F88-44508A16DC96}" type="presParOf" srcId="{09E194F6-ACDD-4D1B-B74C-926F80ED4B14}" destId="{6504E848-7E2D-41C3-A870-02F816A10F03}" srcOrd="6" destOrd="0" presId="urn:microsoft.com/office/officeart/2005/8/layout/list1"/>
    <dgm:cxn modelId="{CB109C90-A4D5-4B94-8AFA-ECD1731C3925}" type="presParOf" srcId="{09E194F6-ACDD-4D1B-B74C-926F80ED4B14}" destId="{B5B0BC43-6F00-4B5E-A7FB-32D95CA09F4B}" srcOrd="7" destOrd="0" presId="urn:microsoft.com/office/officeart/2005/8/layout/list1"/>
    <dgm:cxn modelId="{CEE83197-7335-4C0A-A020-392C9B511A94}" type="presParOf" srcId="{09E194F6-ACDD-4D1B-B74C-926F80ED4B14}" destId="{8B94042C-8577-4C8B-808D-EF31CEDE7C19}" srcOrd="8" destOrd="0" presId="urn:microsoft.com/office/officeart/2005/8/layout/list1"/>
    <dgm:cxn modelId="{7C4D1D4F-0827-41CC-A221-1F31C9FE70B6}" type="presParOf" srcId="{8B94042C-8577-4C8B-808D-EF31CEDE7C19}" destId="{AB18BCA6-B585-444B-B96B-AA48DA62CB31}" srcOrd="0" destOrd="0" presId="urn:microsoft.com/office/officeart/2005/8/layout/list1"/>
    <dgm:cxn modelId="{B75B556D-DFC4-4779-9C66-E77E810680B2}" type="presParOf" srcId="{8B94042C-8577-4C8B-808D-EF31CEDE7C19}" destId="{E58E54D5-4C82-4380-B2D1-44DFBA3F952C}" srcOrd="1" destOrd="0" presId="urn:microsoft.com/office/officeart/2005/8/layout/list1"/>
    <dgm:cxn modelId="{7134FB7D-BD29-4CDC-B969-B53BDA72727D}" type="presParOf" srcId="{09E194F6-ACDD-4D1B-B74C-926F80ED4B14}" destId="{86E120D2-7CD9-460F-B82D-449EE23924E2}" srcOrd="9" destOrd="0" presId="urn:microsoft.com/office/officeart/2005/8/layout/list1"/>
    <dgm:cxn modelId="{C9481FEC-2A17-412D-A627-408BDB65DD8C}" type="presParOf" srcId="{09E194F6-ACDD-4D1B-B74C-926F80ED4B14}" destId="{DEAAF519-2358-4B4D-BC3F-4F4396E6F11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32F28-A698-4F59-A704-6C1BF0E9628E}">
      <dsp:nvSpPr>
        <dsp:cNvPr id="0" name=""/>
        <dsp:cNvSpPr/>
      </dsp:nvSpPr>
      <dsp:spPr>
        <a:xfrm>
          <a:off x="0" y="311119"/>
          <a:ext cx="636814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Mehrere Sensoren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Zentralisierung von Elasticsearch</a:t>
          </a:r>
          <a:endParaRPr lang="en-US" sz="1400" kern="1200"/>
        </a:p>
      </dsp:txBody>
      <dsp:txXfrm>
        <a:off x="0" y="311119"/>
        <a:ext cx="6368142" cy="815850"/>
      </dsp:txXfrm>
    </dsp:sp>
    <dsp:sp modelId="{D4514EA2-FB25-444B-8795-817C33785279}">
      <dsp:nvSpPr>
        <dsp:cNvPr id="0" name=""/>
        <dsp:cNvSpPr/>
      </dsp:nvSpPr>
      <dsp:spPr>
        <a:xfrm>
          <a:off x="318407" y="10447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Skalierung</a:t>
          </a:r>
          <a:endParaRPr lang="en-US" sz="1400" kern="1200"/>
        </a:p>
      </dsp:txBody>
      <dsp:txXfrm>
        <a:off x="338582" y="124654"/>
        <a:ext cx="4417349" cy="372930"/>
      </dsp:txXfrm>
    </dsp:sp>
    <dsp:sp modelId="{6504E848-7E2D-41C3-A870-02F816A10F03}">
      <dsp:nvSpPr>
        <dsp:cNvPr id="0" name=""/>
        <dsp:cNvSpPr/>
      </dsp:nvSpPr>
      <dsp:spPr>
        <a:xfrm>
          <a:off x="0" y="1409209"/>
          <a:ext cx="636814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Erstellung eigener Dashboards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Erstellung weiterer 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Reports erstellen</a:t>
          </a:r>
          <a:endParaRPr lang="en-US" sz="1400" kern="1200"/>
        </a:p>
      </dsp:txBody>
      <dsp:txXfrm>
        <a:off x="0" y="1409209"/>
        <a:ext cx="6368142" cy="1058400"/>
      </dsp:txXfrm>
    </dsp:sp>
    <dsp:sp modelId="{B07D58DA-597F-447B-9166-9F8AE6321357}">
      <dsp:nvSpPr>
        <dsp:cNvPr id="0" name=""/>
        <dsp:cNvSpPr/>
      </dsp:nvSpPr>
      <dsp:spPr>
        <a:xfrm>
          <a:off x="318407" y="120256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Anpassung</a:t>
          </a:r>
          <a:endParaRPr lang="en-US" sz="1400" kern="1200"/>
        </a:p>
      </dsp:txBody>
      <dsp:txXfrm>
        <a:off x="338582" y="1222744"/>
        <a:ext cx="4417349" cy="372930"/>
      </dsp:txXfrm>
    </dsp:sp>
    <dsp:sp modelId="{DEAAF519-2358-4B4D-BC3F-4F4396E6F112}">
      <dsp:nvSpPr>
        <dsp:cNvPr id="0" name=""/>
        <dsp:cNvSpPr/>
      </dsp:nvSpPr>
      <dsp:spPr>
        <a:xfrm>
          <a:off x="0" y="2749850"/>
          <a:ext cx="636814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Kibana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Python</a:t>
          </a:r>
          <a:endParaRPr lang="en-US" sz="1400" kern="1200"/>
        </a:p>
      </dsp:txBody>
      <dsp:txXfrm>
        <a:off x="0" y="2749850"/>
        <a:ext cx="6368142" cy="815850"/>
      </dsp:txXfrm>
    </dsp:sp>
    <dsp:sp modelId="{E58E54D5-4C82-4380-B2D1-44DFBA3F952C}">
      <dsp:nvSpPr>
        <dsp:cNvPr id="0" name=""/>
        <dsp:cNvSpPr/>
      </dsp:nvSpPr>
      <dsp:spPr>
        <a:xfrm>
          <a:off x="318407" y="254320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Benachrichtigungen</a:t>
          </a:r>
          <a:endParaRPr lang="en-US" sz="1400" kern="1200"/>
        </a:p>
      </dsp:txBody>
      <dsp:txXfrm>
        <a:off x="338582" y="2563384"/>
        <a:ext cx="4417349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3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1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6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8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6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5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A5E93E-6000-40B5-ACA9-D6905D1D5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de-DE" sz="5000"/>
              <a:t>WLAN </a:t>
            </a:r>
            <a:r>
              <a:rPr lang="de-DE" sz="5000" err="1"/>
              <a:t>Deauthentication</a:t>
            </a:r>
            <a:r>
              <a:rPr lang="de-DE" sz="5000"/>
              <a:t>-Sensor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336622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B0FF5-707E-53F6-C7CA-0FA48E45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de-DE"/>
              <a:t>Ausblick</a:t>
            </a:r>
          </a:p>
        </p:txBody>
      </p:sp>
      <p:pic>
        <p:nvPicPr>
          <p:cNvPr id="4" name="Picture 4" descr="Binocular fixed on a top of mountains with other peaks">
            <a:extLst>
              <a:ext uri="{FF2B5EF4-FFF2-40B4-BE49-F238E27FC236}">
                <a16:creationId xmlns:a16="http://schemas.microsoft.com/office/drawing/2014/main" id="{FE3FC5EA-ED74-2FB2-A563-91A4AE8C4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" r="4752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68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Inhaltsplatzhalter 2">
            <a:extLst>
              <a:ext uri="{FF2B5EF4-FFF2-40B4-BE49-F238E27FC236}">
                <a16:creationId xmlns:a16="http://schemas.microsoft.com/office/drawing/2014/main" id="{4C413555-38C8-5327-B90B-EBF59D27A9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1" y="2198914"/>
          <a:ext cx="6368142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81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Server">
            <a:extLst>
              <a:ext uri="{FF2B5EF4-FFF2-40B4-BE49-F238E27FC236}">
                <a16:creationId xmlns:a16="http://schemas.microsoft.com/office/drawing/2014/main" id="{ECF87CDA-C31C-43B5-826C-ECD494E5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9922" y="704083"/>
            <a:ext cx="914400" cy="914400"/>
          </a:xfrm>
          <a:prstGeom prst="rect">
            <a:avLst/>
          </a:prstGeom>
        </p:spPr>
      </p:pic>
      <p:pic>
        <p:nvPicPr>
          <p:cNvPr id="7" name="Grafik 6" descr="Drahtlosrouter">
            <a:extLst>
              <a:ext uri="{FF2B5EF4-FFF2-40B4-BE49-F238E27FC236}">
                <a16:creationId xmlns:a16="http://schemas.microsoft.com/office/drawing/2014/main" id="{768503C2-0E8F-4E6E-BE0E-C24BE848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476" y="713946"/>
            <a:ext cx="914400" cy="914400"/>
          </a:xfrm>
          <a:prstGeom prst="rect">
            <a:avLst/>
          </a:prstGeom>
        </p:spPr>
      </p:pic>
      <p:pic>
        <p:nvPicPr>
          <p:cNvPr id="9" name="Grafik 8" descr="Robot">
            <a:extLst>
              <a:ext uri="{FF2B5EF4-FFF2-40B4-BE49-F238E27FC236}">
                <a16:creationId xmlns:a16="http://schemas.microsoft.com/office/drawing/2014/main" id="{B7561496-6B69-4F55-94CF-FAB21C827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4387" y="3215717"/>
            <a:ext cx="914400" cy="914400"/>
          </a:xfrm>
          <a:prstGeom prst="rect">
            <a:avLst/>
          </a:prstGeom>
        </p:spPr>
      </p:pic>
      <p:pic>
        <p:nvPicPr>
          <p:cNvPr id="11" name="Grafik 10" descr="Funkmast">
            <a:extLst>
              <a:ext uri="{FF2B5EF4-FFF2-40B4-BE49-F238E27FC236}">
                <a16:creationId xmlns:a16="http://schemas.microsoft.com/office/drawing/2014/main" id="{810495B1-C403-416D-B7EC-BA0FFF834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3605" y="3315231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996358F-BB89-4C7F-B72E-C67BBEC6C6A5}"/>
              </a:ext>
            </a:extLst>
          </p:cNvPr>
          <p:cNvSpPr txBox="1"/>
          <p:nvPr/>
        </p:nvSpPr>
        <p:spPr>
          <a:xfrm>
            <a:off x="4963344" y="1335827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Pi</a:t>
            </a:r>
            <a:endParaRPr lang="en-US" sz="2800"/>
          </a:p>
        </p:txBody>
      </p:sp>
      <p:pic>
        <p:nvPicPr>
          <p:cNvPr id="23" name="Grafik 22" descr="Robot">
            <a:extLst>
              <a:ext uri="{FF2B5EF4-FFF2-40B4-BE49-F238E27FC236}">
                <a16:creationId xmlns:a16="http://schemas.microsoft.com/office/drawing/2014/main" id="{BDD4E6C6-DFAB-4F25-A608-D42A68AF8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8791" y="5176485"/>
            <a:ext cx="914400" cy="914400"/>
          </a:xfrm>
          <a:prstGeom prst="rect">
            <a:avLst/>
          </a:prstGeom>
        </p:spPr>
      </p:pic>
      <p:pic>
        <p:nvPicPr>
          <p:cNvPr id="24" name="Grafik 23" descr="Übertragen">
            <a:extLst>
              <a:ext uri="{FF2B5EF4-FFF2-40B4-BE49-F238E27FC236}">
                <a16:creationId xmlns:a16="http://schemas.microsoft.com/office/drawing/2014/main" id="{5A978E55-91BD-482D-A4EF-C363486AD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29531">
            <a:off x="4934131" y="4328101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67D7D1A-6274-480C-8277-1D2CE8B9C74D}"/>
              </a:ext>
            </a:extLst>
          </p:cNvPr>
          <p:cNvSpPr txBox="1"/>
          <p:nvPr/>
        </p:nvSpPr>
        <p:spPr>
          <a:xfrm>
            <a:off x="1922290" y="2215794"/>
            <a:ext cx="17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Mitschnitt</a:t>
            </a:r>
            <a:endParaRPr lang="en-US" sz="2800"/>
          </a:p>
        </p:txBody>
      </p:sp>
      <p:pic>
        <p:nvPicPr>
          <p:cNvPr id="27" name="Grafik 26" descr="Linienpfeil: Gerade">
            <a:extLst>
              <a:ext uri="{FF2B5EF4-FFF2-40B4-BE49-F238E27FC236}">
                <a16:creationId xmlns:a16="http://schemas.microsoft.com/office/drawing/2014/main" id="{F7807BC5-7D17-4E17-8B24-678E120BE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278212">
            <a:off x="5574241" y="867659"/>
            <a:ext cx="914400" cy="9144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5B7D917-3DBA-4208-B51F-D6D0ACFED50F}"/>
              </a:ext>
            </a:extLst>
          </p:cNvPr>
          <p:cNvSpPr txBox="1"/>
          <p:nvPr/>
        </p:nvSpPr>
        <p:spPr>
          <a:xfrm>
            <a:off x="8615874" y="3567993"/>
            <a:ext cx="25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W-LAN Netzwerk</a:t>
            </a:r>
            <a:endParaRPr lang="en-US"/>
          </a:p>
        </p:txBody>
      </p:sp>
      <p:pic>
        <p:nvPicPr>
          <p:cNvPr id="30" name="Grafik 29" descr="Präsentation mit Balkendiagramm von rechts nach links">
            <a:extLst>
              <a:ext uri="{FF2B5EF4-FFF2-40B4-BE49-F238E27FC236}">
                <a16:creationId xmlns:a16="http://schemas.microsoft.com/office/drawing/2014/main" id="{7631D789-792C-4DB6-8601-2C7A8BD37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0792" y="790013"/>
            <a:ext cx="914400" cy="914400"/>
          </a:xfrm>
          <a:prstGeom prst="rect">
            <a:avLst/>
          </a:prstGeom>
        </p:spPr>
      </p:pic>
      <p:pic>
        <p:nvPicPr>
          <p:cNvPr id="31" name="Grafik 30" descr="Linienpfeil: Gerade">
            <a:extLst>
              <a:ext uri="{FF2B5EF4-FFF2-40B4-BE49-F238E27FC236}">
                <a16:creationId xmlns:a16="http://schemas.microsoft.com/office/drawing/2014/main" id="{6D19BD70-1366-4C19-A052-9329648E7E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541730" y="704083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EEEB346-7750-410D-A861-1FF572010131}"/>
              </a:ext>
            </a:extLst>
          </p:cNvPr>
          <p:cNvSpPr txBox="1"/>
          <p:nvPr/>
        </p:nvSpPr>
        <p:spPr>
          <a:xfrm>
            <a:off x="8230805" y="1628346"/>
            <a:ext cx="179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Kibana</a:t>
            </a:r>
            <a:r>
              <a:rPr lang="de-DE"/>
              <a:t> (o. Ä.)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0D75C6-2F66-BCBD-4D9E-EBD04C1E0438}"/>
              </a:ext>
            </a:extLst>
          </p:cNvPr>
          <p:cNvSpPr txBox="1"/>
          <p:nvPr/>
        </p:nvSpPr>
        <p:spPr>
          <a:xfrm>
            <a:off x="7119827" y="3567993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C5374A-D76E-A70A-D779-4620D2FC698E}"/>
              </a:ext>
            </a:extLst>
          </p:cNvPr>
          <p:cNvSpPr txBox="1"/>
          <p:nvPr/>
        </p:nvSpPr>
        <p:spPr>
          <a:xfrm>
            <a:off x="7047145" y="3806520"/>
            <a:ext cx="653778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/>
              <a:t>de-</a:t>
            </a:r>
            <a:r>
              <a:rPr lang="de-DE" sz="1100" err="1"/>
              <a:t>auth</a:t>
            </a:r>
            <a:endParaRPr lang="en-US" sz="11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AB5745-7605-DF47-1DBC-2F716D0D4830}"/>
              </a:ext>
            </a:extLst>
          </p:cNvPr>
          <p:cNvSpPr txBox="1"/>
          <p:nvPr/>
        </p:nvSpPr>
        <p:spPr>
          <a:xfrm>
            <a:off x="7272227" y="3720393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06A043-B0B5-02D8-34D8-018E8D178B4C}"/>
              </a:ext>
            </a:extLst>
          </p:cNvPr>
          <p:cNvSpPr txBox="1"/>
          <p:nvPr/>
        </p:nvSpPr>
        <p:spPr>
          <a:xfrm>
            <a:off x="6894745" y="3924279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4C85085-065E-E359-6A76-8E7495B2815B}"/>
              </a:ext>
            </a:extLst>
          </p:cNvPr>
          <p:cNvSpPr txBox="1"/>
          <p:nvPr/>
        </p:nvSpPr>
        <p:spPr>
          <a:xfrm>
            <a:off x="4077988" y="3720393"/>
            <a:ext cx="653778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/>
              <a:t>de-</a:t>
            </a:r>
            <a:r>
              <a:rPr lang="de-DE" sz="1100" err="1"/>
              <a:t>auth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2337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2.59259E-6 L -0.33711 -0.003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2.59259E-6 L -0.33711 -0.00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9167E-6 4.07407E-6 L -0.33711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-4.07407E-6 L -0.28776 -0.009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88" y="-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1.875E-6 -4.07407E-6 L 0.00104 -0.3254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D130404C-0351-FA6B-DF84-5E882CB927EF}"/>
              </a:ext>
            </a:extLst>
          </p:cNvPr>
          <p:cNvSpPr/>
          <p:nvPr/>
        </p:nvSpPr>
        <p:spPr>
          <a:xfrm>
            <a:off x="196786" y="564643"/>
            <a:ext cx="11496586" cy="5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E0316FB-DABB-A080-F0D4-BB898AE84CB5}"/>
              </a:ext>
            </a:extLst>
          </p:cNvPr>
          <p:cNvSpPr txBox="1"/>
          <p:nvPr/>
        </p:nvSpPr>
        <p:spPr>
          <a:xfrm>
            <a:off x="335875" y="195308"/>
            <a:ext cx="38617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docker-compose-own.yml 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8E010B16-5C0C-F9BC-9D71-F3B48E8A705F}"/>
              </a:ext>
            </a:extLst>
          </p:cNvPr>
          <p:cNvSpPr/>
          <p:nvPr/>
        </p:nvSpPr>
        <p:spPr>
          <a:xfrm>
            <a:off x="424645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sniffer.py Python-Skript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Snifft im Netzwerk / Holt Frames aus WLAN-Netzwerk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Erkennt Angriff und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logged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entsprechend die betroffenen Frames in logedi.log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5F607F10-B6E7-A549-4A67-5429183D34E0}"/>
              </a:ext>
            </a:extLst>
          </p:cNvPr>
          <p:cNvSpPr txBox="1"/>
          <p:nvPr/>
        </p:nvSpPr>
        <p:spPr>
          <a:xfrm>
            <a:off x="424645" y="896644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Sniffer-container</a:t>
            </a:r>
          </a:p>
        </p:txBody>
      </p:sp>
      <p:sp>
        <p:nvSpPr>
          <p:cNvPr id="6" name="Rechteck 7">
            <a:extLst>
              <a:ext uri="{FF2B5EF4-FFF2-40B4-BE49-F238E27FC236}">
                <a16:creationId xmlns:a16="http://schemas.microsoft.com/office/drawing/2014/main" id="{9AA9B820-4191-E1D6-0EBA-3C2C0DD65562}"/>
              </a:ext>
            </a:extLst>
          </p:cNvPr>
          <p:cNvSpPr/>
          <p:nvPr/>
        </p:nvSpPr>
        <p:spPr>
          <a:xfrm>
            <a:off x="628840" y="4608422"/>
            <a:ext cx="2920758" cy="12650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1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Liest Daten in logedi.log und verschickt sie an Elastic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554A633C-0416-124A-EB65-D075500870E7}"/>
              </a:ext>
            </a:extLst>
          </p:cNvPr>
          <p:cNvSpPr txBox="1"/>
          <p:nvPr/>
        </p:nvSpPr>
        <p:spPr>
          <a:xfrm>
            <a:off x="588103" y="4326101"/>
            <a:ext cx="16786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Filebeat-Service</a:t>
            </a: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AEF07C38-B268-1370-54BC-17D5B10FB081}"/>
              </a:ext>
            </a:extLst>
          </p:cNvPr>
          <p:cNvSpPr/>
          <p:nvPr/>
        </p:nvSpPr>
        <p:spPr>
          <a:xfrm>
            <a:off x="4279033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 Datenbank, die die Frames aus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logedi.log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Filebeat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empfängt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und abspeichert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3877DF98-7E9B-5ED4-BDE5-786119DE9ACC}"/>
              </a:ext>
            </a:extLst>
          </p:cNvPr>
          <p:cNvSpPr txBox="1"/>
          <p:nvPr/>
        </p:nvSpPr>
        <p:spPr>
          <a:xfrm>
            <a:off x="4261285" y="933979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Elastic-container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62197B95-5E96-0766-634A-BF47B4C05917}"/>
              </a:ext>
            </a:extLst>
          </p:cNvPr>
          <p:cNvSpPr txBox="1"/>
          <p:nvPr/>
        </p:nvSpPr>
        <p:spPr>
          <a:xfrm>
            <a:off x="8133431" y="909052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Kibana-container</a:t>
            </a:r>
          </a:p>
        </p:txBody>
      </p:sp>
      <p:sp>
        <p:nvSpPr>
          <p:cNvPr id="11" name="Rechteck 12">
            <a:extLst>
              <a:ext uri="{FF2B5EF4-FFF2-40B4-BE49-F238E27FC236}">
                <a16:creationId xmlns:a16="http://schemas.microsoft.com/office/drawing/2014/main" id="{5BAD4670-F069-DD94-1CDE-FA6C8D72286C}"/>
              </a:ext>
            </a:extLst>
          </p:cNvPr>
          <p:cNvSpPr/>
          <p:nvPr/>
        </p:nvSpPr>
        <p:spPr>
          <a:xfrm>
            <a:off x="8133431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Port 5601: localhost:5601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Kibana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ist die grafische Oberfläche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Elastic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das Dashboard, mit dem die Frames eines Angriffs visuell dargestellt werden (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Timestamp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etc.)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Weitere Dashboards möglich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C65AF7F-F280-C9A8-D310-E0FD5A0FDA25}"/>
              </a:ext>
            </a:extLst>
          </p:cNvPr>
          <p:cNvSpPr/>
          <p:nvPr/>
        </p:nvSpPr>
        <p:spPr>
          <a:xfrm>
            <a:off x="3266983" y="4545367"/>
            <a:ext cx="930677" cy="369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Daten</a:t>
            </a:r>
          </a:p>
        </p:txBody>
      </p:sp>
    </p:spTree>
    <p:extLst>
      <p:ext uri="{BB962C8B-B14F-4D97-AF65-F5344CB8AC3E}">
        <p14:creationId xmlns:p14="http://schemas.microsoft.com/office/powerpoint/2010/main" val="12896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3.33333E-6 L 0.05651 -0.4138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-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D130404C-0351-FA6B-DF84-5E882CB927EF}"/>
              </a:ext>
            </a:extLst>
          </p:cNvPr>
          <p:cNvSpPr/>
          <p:nvPr/>
        </p:nvSpPr>
        <p:spPr>
          <a:xfrm>
            <a:off x="196786" y="564643"/>
            <a:ext cx="11496586" cy="5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E0316FB-DABB-A080-F0D4-BB898AE84CB5}"/>
              </a:ext>
            </a:extLst>
          </p:cNvPr>
          <p:cNvSpPr txBox="1"/>
          <p:nvPr/>
        </p:nvSpPr>
        <p:spPr>
          <a:xfrm>
            <a:off x="335875" y="195308"/>
            <a:ext cx="38617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docker-compose-own.yml 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8E010B16-5C0C-F9BC-9D71-F3B48E8A705F}"/>
              </a:ext>
            </a:extLst>
          </p:cNvPr>
          <p:cNvSpPr/>
          <p:nvPr/>
        </p:nvSpPr>
        <p:spPr>
          <a:xfrm>
            <a:off x="424645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sniffer.py Python-Skript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Snifft im Netzwerk / Holt Frames aus WLAN-Netzwerk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Erkennt Angriff und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logged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entsprechend die betroffenen Frames in logedi.log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5F607F10-B6E7-A549-4A67-5429183D34E0}"/>
              </a:ext>
            </a:extLst>
          </p:cNvPr>
          <p:cNvSpPr txBox="1"/>
          <p:nvPr/>
        </p:nvSpPr>
        <p:spPr>
          <a:xfrm>
            <a:off x="424645" y="896644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Sniffer-container</a:t>
            </a:r>
          </a:p>
        </p:txBody>
      </p:sp>
      <p:sp>
        <p:nvSpPr>
          <p:cNvPr id="6" name="Rechteck 7">
            <a:extLst>
              <a:ext uri="{FF2B5EF4-FFF2-40B4-BE49-F238E27FC236}">
                <a16:creationId xmlns:a16="http://schemas.microsoft.com/office/drawing/2014/main" id="{9AA9B820-4191-E1D6-0EBA-3C2C0DD65562}"/>
              </a:ext>
            </a:extLst>
          </p:cNvPr>
          <p:cNvSpPr/>
          <p:nvPr/>
        </p:nvSpPr>
        <p:spPr>
          <a:xfrm>
            <a:off x="628840" y="4698551"/>
            <a:ext cx="2920758" cy="11749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1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Liest Daten in logedi.log und verschickt sie an Elastic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554A633C-0416-124A-EB65-D075500870E7}"/>
              </a:ext>
            </a:extLst>
          </p:cNvPr>
          <p:cNvSpPr txBox="1"/>
          <p:nvPr/>
        </p:nvSpPr>
        <p:spPr>
          <a:xfrm>
            <a:off x="588103" y="4326101"/>
            <a:ext cx="16786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Filebeat-Service</a:t>
            </a: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AEF07C38-B268-1370-54BC-17D5B10FB081}"/>
              </a:ext>
            </a:extLst>
          </p:cNvPr>
          <p:cNvSpPr/>
          <p:nvPr/>
        </p:nvSpPr>
        <p:spPr>
          <a:xfrm>
            <a:off x="4279033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Persistente Datenbank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Empfängt Logeinträge</a:t>
            </a: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Indiziert die Daten</a:t>
            </a:r>
            <a:endParaRPr lang="de-DE"/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3877DF98-7E9B-5ED4-BDE5-786119DE9ACC}"/>
              </a:ext>
            </a:extLst>
          </p:cNvPr>
          <p:cNvSpPr txBox="1"/>
          <p:nvPr/>
        </p:nvSpPr>
        <p:spPr>
          <a:xfrm>
            <a:off x="4261285" y="933979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Elastic-container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62197B95-5E96-0766-634A-BF47B4C05917}"/>
              </a:ext>
            </a:extLst>
          </p:cNvPr>
          <p:cNvSpPr txBox="1"/>
          <p:nvPr/>
        </p:nvSpPr>
        <p:spPr>
          <a:xfrm>
            <a:off x="8133431" y="909052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Kibana-container</a:t>
            </a:r>
          </a:p>
        </p:txBody>
      </p:sp>
      <p:sp>
        <p:nvSpPr>
          <p:cNvPr id="11" name="Rechteck 12">
            <a:extLst>
              <a:ext uri="{FF2B5EF4-FFF2-40B4-BE49-F238E27FC236}">
                <a16:creationId xmlns:a16="http://schemas.microsoft.com/office/drawing/2014/main" id="{5BAD4670-F069-DD94-1CDE-FA6C8D72286C}"/>
              </a:ext>
            </a:extLst>
          </p:cNvPr>
          <p:cNvSpPr/>
          <p:nvPr/>
        </p:nvSpPr>
        <p:spPr>
          <a:xfrm>
            <a:off x="8133431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Port 5601</a:t>
            </a:r>
            <a:r>
              <a:rPr lang="de-DE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: localhost:5601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Nutzerauthentifizierung via Nutzername : Passwort</a:t>
            </a: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Kibana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ist die grafische Oberfläche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Elastic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das Dashboard, mit dem die Frames eines Angriffs visuell dargestellt werden (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Timestamp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etc.)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Weitere Dashboards möglich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47DB11-2093-D29C-76A1-1692FA6AAF53}"/>
              </a:ext>
            </a:extLst>
          </p:cNvPr>
          <p:cNvSpPr/>
          <p:nvPr/>
        </p:nvSpPr>
        <p:spPr>
          <a:xfrm>
            <a:off x="3948365" y="1699283"/>
            <a:ext cx="930677" cy="369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Daten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6C2B031-05C1-12B3-7A10-C9D7894D5512}"/>
              </a:ext>
            </a:extLst>
          </p:cNvPr>
          <p:cNvGrpSpPr/>
          <p:nvPr/>
        </p:nvGrpSpPr>
        <p:grpSpPr>
          <a:xfrm>
            <a:off x="4887920" y="1168331"/>
            <a:ext cx="2963626" cy="1521609"/>
            <a:chOff x="4905676" y="1168331"/>
            <a:chExt cx="2963626" cy="15216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D1E1747-A744-9408-D582-D29086E73D39}"/>
                </a:ext>
              </a:extLst>
            </p:cNvPr>
            <p:cNvSpPr/>
            <p:nvPr/>
          </p:nvSpPr>
          <p:spPr>
            <a:xfrm>
              <a:off x="5772685" y="1168331"/>
              <a:ext cx="2096617" cy="152160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Source, Destination, BSSID, Angriffs-ID</a:t>
              </a:r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E69CAB9-2657-C24A-FAB0-A29985E7F42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905676" y="1391165"/>
              <a:ext cx="1174051" cy="2708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EBD45A7-4E5C-37C4-E142-3B914C90E20A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4905676" y="2041984"/>
              <a:ext cx="1174051" cy="4251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059CEA-FD0F-67FB-F5F2-686EF383F323}"/>
              </a:ext>
            </a:extLst>
          </p:cNvPr>
          <p:cNvSpPr/>
          <p:nvPr/>
        </p:nvSpPr>
        <p:spPr>
          <a:xfrm>
            <a:off x="3844412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4AADFD6-C514-75BC-CCD8-D4F40F96280C}"/>
              </a:ext>
            </a:extLst>
          </p:cNvPr>
          <p:cNvSpPr/>
          <p:nvPr/>
        </p:nvSpPr>
        <p:spPr>
          <a:xfrm>
            <a:off x="7729457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94C0C-1457-7F41-7907-A6759B3797A0}"/>
              </a:ext>
            </a:extLst>
          </p:cNvPr>
          <p:cNvSpPr txBox="1"/>
          <p:nvPr/>
        </p:nvSpPr>
        <p:spPr>
          <a:xfrm>
            <a:off x="3780033" y="2881044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147F2-A303-3078-BAE9-82E8AD208487}"/>
              </a:ext>
            </a:extLst>
          </p:cNvPr>
          <p:cNvSpPr txBox="1"/>
          <p:nvPr/>
        </p:nvSpPr>
        <p:spPr>
          <a:xfrm>
            <a:off x="7645684" y="2881043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D6A2-2AF2-2DC2-ABD9-45354C80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Durchführung des Projektes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19BB3-DC79-D1AD-FBCE-5844CA76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6289"/>
          </a:xfrm>
        </p:spPr>
        <p:txBody>
          <a:bodyPr numCol="2">
            <a:normAutofit/>
          </a:bodyPr>
          <a:lstStyle/>
          <a:p>
            <a:pPr marL="457200" indent="-457200">
              <a:buAutoNum type="arabicPeriod"/>
            </a:pPr>
            <a:r>
              <a:rPr lang="de-DE"/>
              <a:t>Anlegen eines </a:t>
            </a:r>
            <a:r>
              <a:rPr lang="de-DE" err="1"/>
              <a:t>Git</a:t>
            </a:r>
            <a:r>
              <a:rPr lang="de-DE"/>
              <a:t>-Repository</a:t>
            </a:r>
          </a:p>
          <a:p>
            <a:pPr marL="457200" indent="-457200">
              <a:buAutoNum type="arabicPeriod"/>
            </a:pPr>
            <a:r>
              <a:rPr lang="de-DE"/>
              <a:t>Bespielen der SD-Card mit Software „Pi Imager“ </a:t>
            </a:r>
            <a:r>
              <a:rPr lang="de-DE">
                <a:sym typeface="Wingdings" panose="05000000000000000000" pitchFamily="2" charset="2"/>
              </a:rPr>
              <a:t> Linux-Betriebssystem für Raspberry Pi 4B	</a:t>
            </a:r>
          </a:p>
          <a:p>
            <a:pPr marL="457200" indent="-457200">
              <a:buAutoNum type="arabicPeriod"/>
            </a:pPr>
            <a:r>
              <a:rPr lang="de-DE">
                <a:sym typeface="Wingdings" panose="05000000000000000000" pitchFamily="2" charset="2"/>
              </a:rPr>
              <a:t>Installation notwendiger Softwarekomponenten in Kali: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Docker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Docker-</a:t>
            </a:r>
            <a:r>
              <a:rPr lang="de-DE" err="1">
                <a:sym typeface="Wingdings" panose="05000000000000000000" pitchFamily="2" charset="2"/>
              </a:rPr>
              <a:t>Compose</a:t>
            </a:r>
            <a:endParaRPr lang="de-DE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de-DE">
                <a:sym typeface="Wingdings" panose="05000000000000000000" pitchFamily="2" charset="2"/>
              </a:rPr>
              <a:t>Python-Skript schreiben</a:t>
            </a:r>
          </a:p>
          <a:p>
            <a:pPr marL="457200" indent="-457200">
              <a:buFont typeface="+mj-lt"/>
              <a:buAutoNum type="arabicPeriod" startAt="4"/>
            </a:pPr>
            <a:endParaRPr lang="de-DE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endParaRPr lang="de-DE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de-DE">
                <a:sym typeface="Wingdings" panose="05000000000000000000" pitchFamily="2" charset="2"/>
              </a:rPr>
              <a:t>Router auf zweitem Pi einrichten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err="1">
                <a:sym typeface="Wingdings" panose="05000000000000000000" pitchFamily="2" charset="2"/>
              </a:rPr>
              <a:t>AirCrack</a:t>
            </a:r>
            <a:r>
              <a:rPr lang="de-DE">
                <a:sym typeface="Wingdings" panose="05000000000000000000" pitchFamily="2" charset="2"/>
              </a:rPr>
              <a:t>-NG auf Laptop installiert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>
                <a:sym typeface="Wingdings" panose="05000000000000000000" pitchFamily="2" charset="2"/>
              </a:rPr>
              <a:t>Einrichtung Docker: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Elasticsearch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err="1">
                <a:sym typeface="Wingdings" panose="05000000000000000000" pitchFamily="2" charset="2"/>
              </a:rPr>
              <a:t>Kibana</a:t>
            </a:r>
            <a:r>
              <a:rPr lang="de-DE">
                <a:sym typeface="Wingdings" panose="05000000000000000000" pitchFamily="2" charset="2"/>
              </a:rPr>
              <a:t>  Dashboard erstellen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err="1">
                <a:sym typeface="Wingdings" panose="05000000000000000000" pitchFamily="2" charset="2"/>
              </a:rPr>
              <a:t>Filebeat</a:t>
            </a:r>
            <a:endParaRPr lang="de-DE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Python-Skript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>
                <a:sym typeface="Wingdings" panose="05000000000000000000" pitchFamily="2" charset="2"/>
              </a:rPr>
              <a:t>Testen</a:t>
            </a:r>
          </a:p>
          <a:p>
            <a:pPr marL="0" indent="0">
              <a:buNone/>
            </a:pPr>
            <a:endParaRPr lang="de-DE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20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00D3F-7161-7F9F-7DC1-B50B5529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Python-Skript sniffsniff.py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A79745C-6A9A-6B99-8087-385287B0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78" y="1810753"/>
            <a:ext cx="8371643" cy="4474638"/>
          </a:xfrm>
        </p:spPr>
      </p:pic>
    </p:spTree>
    <p:extLst>
      <p:ext uri="{BB962C8B-B14F-4D97-AF65-F5344CB8AC3E}">
        <p14:creationId xmlns:p14="http://schemas.microsoft.com/office/powerpoint/2010/main" val="145491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0F7B4-5636-4E45-A376-B052C88C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 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BEF0F-3E7E-CB17-207A-BC150F2E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Zugangsbeschränkung zur grafischen Oberfläche haben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kein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unbefugter Zugriff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>
                <a:solidFill>
                  <a:srgbClr val="1F2328"/>
                </a:solidFill>
                <a:latin typeface="-apple-system"/>
              </a:rPr>
              <a:t>K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eine Daten unverschlüsselt im Netzwerk verschicken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vor dem Zugriff Dritter schützen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Bereich eines WLANs umfassend mit Sensoren ausstatten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Angriffe in jedem Bereich mitzubekommen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Möglichst wenige Daten sammeln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Zuordnung zu Personen verhindern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Selbst unterschiedliche Dashboards erstellen können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die Übersichten eigenen Bedürfnissen anpassen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35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4B88-E46E-1B75-5A14-7DE6956D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 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14A2A4-4D69-CCB7-7D24-EFD9753B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>
                <a:solidFill>
                  <a:srgbClr val="1F2328"/>
                </a:solidFill>
                <a:latin typeface="-apple-system"/>
              </a:rPr>
              <a:t> D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rahtlosen Netzwerkverkehr aufspüren und Pakete identifizieren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err="1">
                <a:solidFill>
                  <a:srgbClr val="1F2328"/>
                </a:solidFill>
                <a:effectLst/>
                <a:latin typeface="-apple-system"/>
              </a:rPr>
              <a:t>Deauthentifizierungsangriffe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erkennen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>
                <a:solidFill>
                  <a:srgbClr val="1F2328"/>
                </a:solidFill>
                <a:latin typeface="-apple-system"/>
              </a:rPr>
              <a:t>Übersichtliche g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rafische Oberfläche des Systems: Pakete in Echtzeit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auf mögliche Angriffe reagieren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MAC-Adressen der Geräte sehen, die </a:t>
            </a:r>
            <a:r>
              <a:rPr lang="de-DE" b="0" i="0" err="1">
                <a:solidFill>
                  <a:srgbClr val="1F2328"/>
                </a:solidFill>
                <a:effectLst/>
                <a:latin typeface="-apple-system"/>
              </a:rPr>
              <a:t>Deauthentifizierungspakete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senden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identifizieren, ob es sich um bekannte oder unbekannte Geräte handelt </a:t>
            </a:r>
          </a:p>
          <a:p>
            <a:pPr algn="l">
              <a:buFont typeface="Wingdings" panose="05000000000000000000" pitchFamily="2" charset="2"/>
              <a:buChar char="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Benachrichtigungen über ungewöhnliche Anzahl von Paketen erhalten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schnell auf mögliche Angriffe reagieren können</a:t>
            </a:r>
          </a:p>
          <a:p>
            <a:pPr algn="l">
              <a:buFont typeface="Wingdings" panose="05000000000000000000" pitchFamily="2" charset="2"/>
              <a:buChar char="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Grafischen Oberfläche: detaillierte Berichte über den Netzwerkverkehr und Pakete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Trends und Muster erkennen</a:t>
            </a:r>
          </a:p>
          <a:p>
            <a:pPr>
              <a:buFont typeface="Wingdings" panose="05000000000000000000" pitchFamily="2" charset="2"/>
              <a:buChar char="ü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34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357CB-AA1E-D16D-F661-988558DC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Erfahrungen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06A0B-2A2F-B8E0-9E89-0C6050A5F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422677"/>
            <a:ext cx="4937760" cy="403424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 panose="020F0502020204030204"/>
                <a:cs typeface="Calibri" panose="020F0502020204030204"/>
              </a:rPr>
              <a:t>Good</a:t>
            </a:r>
            <a:endParaRPr lang="en-US" b="1"/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Docker </a:t>
            </a:r>
            <a:r>
              <a:rPr lang="en-US" err="1">
                <a:ea typeface="Calibri" panose="020F0502020204030204"/>
                <a:cs typeface="Calibri" panose="020F0502020204030204"/>
              </a:rPr>
              <a:t>auch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geeignet</a:t>
            </a:r>
            <a:r>
              <a:rPr lang="en-US">
                <a:ea typeface="Calibri" panose="020F0502020204030204"/>
                <a:cs typeface="Calibri" panose="020F0502020204030204"/>
              </a:rPr>
              <a:t> für Hardware-</a:t>
            </a:r>
            <a:r>
              <a:rPr lang="en-US" err="1">
                <a:ea typeface="Calibri" panose="020F0502020204030204"/>
                <a:cs typeface="Calibri" panose="020F0502020204030204"/>
              </a:rPr>
              <a:t>abhängige</a:t>
            </a:r>
            <a:r>
              <a:rPr lang="en-US">
                <a:ea typeface="Calibri" panose="020F0502020204030204"/>
                <a:cs typeface="Calibri" panose="020F0502020204030204"/>
              </a:rPr>
              <a:t> Projekte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ea typeface="Calibri"/>
                <a:cs typeface="Calibri"/>
              </a:rPr>
              <a:t>Dashboard über </a:t>
            </a:r>
            <a:r>
              <a:rPr lang="de-DE" err="1">
                <a:ea typeface="Calibri"/>
                <a:cs typeface="Calibri"/>
              </a:rPr>
              <a:t>Kibana</a:t>
            </a:r>
            <a:r>
              <a:rPr lang="de-DE">
                <a:ea typeface="Calibri"/>
                <a:cs typeface="Calibri"/>
              </a:rPr>
              <a:t> einfach zu erstellen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ea typeface="Calibri"/>
                <a:cs typeface="Calibri"/>
              </a:rPr>
              <a:t>TLS einfach einzurichten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>
                <a:ea typeface="Calibri"/>
                <a:cs typeface="Calibri"/>
              </a:rPr>
              <a:t>Docker </a:t>
            </a:r>
            <a:r>
              <a:rPr lang="de-DE" err="1">
                <a:ea typeface="Calibri"/>
                <a:cs typeface="Calibri"/>
              </a:rPr>
              <a:t>Compose</a:t>
            </a:r>
            <a:r>
              <a:rPr lang="de-DE">
                <a:ea typeface="Calibri"/>
                <a:cs typeface="Calibri"/>
              </a:rPr>
              <a:t> FTW</a:t>
            </a:r>
            <a:endParaRPr lang="de-DE"/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200660" lvl="1" indent="0">
              <a:buNone/>
            </a:pPr>
            <a:endParaRPr lang="de-DE">
              <a:ea typeface="Calibri"/>
              <a:cs typeface="Calibri"/>
            </a:endParaRPr>
          </a:p>
          <a:p>
            <a:pPr marL="0" indent="0">
              <a:buNone/>
            </a:pPr>
            <a:endParaRPr lang="de-DE">
              <a:ea typeface="Calibri"/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864C0-989B-2DCC-5C46-60CD4C908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422678"/>
            <a:ext cx="4937760" cy="403424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700" b="1">
                <a:ea typeface="+mn-lt"/>
                <a:cs typeface="+mn-lt"/>
              </a:rPr>
              <a:t>Bad</a:t>
            </a:r>
            <a:endParaRPr lang="en-US" sz="1700">
              <a:ea typeface="+mn-lt"/>
              <a:cs typeface="+mn-lt"/>
            </a:endParaRPr>
          </a:p>
          <a:p>
            <a:pPr>
              <a:buFont typeface="Wingdings,Sans-Serif" panose="020F0502020204030204" pitchFamily="34" charset="0"/>
              <a:buChar char="v"/>
            </a:pPr>
            <a:r>
              <a:rPr lang="de-DE" sz="1700">
                <a:latin typeface="Arial"/>
                <a:cs typeface="Arial"/>
              </a:rPr>
              <a:t>Raspberry Pi 4B etwas schwach auf der Brust</a:t>
            </a:r>
          </a:p>
          <a:p>
            <a:pPr>
              <a:buFont typeface="Wingdings,Sans-Serif" panose="020F0502020204030204" pitchFamily="34" charset="0"/>
              <a:buChar char="v"/>
            </a:pPr>
            <a:r>
              <a:rPr lang="de-DE" sz="1700">
                <a:latin typeface="Arial"/>
                <a:cs typeface="Arial"/>
              </a:rPr>
              <a:t> Augen auf bei der Betriebssystemwahl:</a:t>
            </a:r>
          </a:p>
          <a:p>
            <a:pPr marL="383540" lvl="1">
              <a:buFont typeface="Wingdings,Sans-Serif" panose="020F0502020204030204" pitchFamily="34" charset="0"/>
              <a:buChar char="v"/>
            </a:pPr>
            <a:r>
              <a:rPr lang="de-DE" sz="1500">
                <a:latin typeface="Arial"/>
                <a:cs typeface="Arial"/>
              </a:rPr>
              <a:t> Welches Linux-System hat einen Monitor-Mode für die WLAN-Karte?</a:t>
            </a:r>
          </a:p>
          <a:p>
            <a:pPr marL="383540" lvl="1">
              <a:buFont typeface="Wingdings,Sans-Serif" panose="020F0502020204030204" pitchFamily="34" charset="0"/>
              <a:buChar char="v"/>
            </a:pPr>
            <a:r>
              <a:rPr lang="de-DE" sz="1500">
                <a:latin typeface="Arial"/>
                <a:cs typeface="Arial"/>
              </a:rPr>
              <a:t> 64- oder 32-Bit?</a:t>
            </a:r>
          </a:p>
          <a:p>
            <a:pPr marL="383540" lvl="1"/>
            <a:r>
              <a:rPr lang="de-DE" sz="1500">
                <a:ea typeface="+mn-lt"/>
                <a:cs typeface="+mn-lt"/>
              </a:rPr>
              <a:t>Kali 32-Bit hatte die falsche Kernelversion, mit der sich der Monitor-Mode nicht aktivieren ließ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68012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Rückblick</vt:lpstr>
      <vt:lpstr>WLAN Deauthentication-Sensor</vt:lpstr>
      <vt:lpstr>PowerPoint Presentation</vt:lpstr>
      <vt:lpstr>PowerPoint Presentation</vt:lpstr>
      <vt:lpstr>PowerPoint Presentation</vt:lpstr>
      <vt:lpstr>Durchführung des Projektes</vt:lpstr>
      <vt:lpstr>Python-Skript sniffsniff.py</vt:lpstr>
      <vt:lpstr>Evaluation User Stories</vt:lpstr>
      <vt:lpstr>Evaluation User Stories</vt:lpstr>
      <vt:lpstr>Erfahrungen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WLAN Deauthentication-Sensor</dc:title>
  <dc:creator>Dominik</dc:creator>
  <cp:revision>2</cp:revision>
  <dcterms:created xsi:type="dcterms:W3CDTF">2023-03-23T14:38:34Z</dcterms:created>
  <dcterms:modified xsi:type="dcterms:W3CDTF">2023-06-28T09:59:30Z</dcterms:modified>
</cp:coreProperties>
</file>